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EBDBA-05C6-4814-A05A-EC04ABE91E05}" type="datetimeFigureOut">
              <a:rPr lang="ru-RU" smtClean="0"/>
              <a:t>11.01.2016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2E8AA-8266-46EA-92A6-5D594B3232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30227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EBDBA-05C6-4814-A05A-EC04ABE91E05}" type="datetimeFigureOut">
              <a:rPr lang="ru-RU" smtClean="0"/>
              <a:t>11.01.2016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2E8AA-8266-46EA-92A6-5D594B3232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92583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EBDBA-05C6-4814-A05A-EC04ABE91E05}" type="datetimeFigureOut">
              <a:rPr lang="ru-RU" smtClean="0"/>
              <a:t>11.01.2016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2E8AA-8266-46EA-92A6-5D594B3232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39891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EBDBA-05C6-4814-A05A-EC04ABE91E05}" type="datetimeFigureOut">
              <a:rPr lang="ru-RU" smtClean="0"/>
              <a:t>11.01.2016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2E8AA-8266-46EA-92A6-5D594B3232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8679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EBDBA-05C6-4814-A05A-EC04ABE91E05}" type="datetimeFigureOut">
              <a:rPr lang="ru-RU" smtClean="0"/>
              <a:t>11.01.2016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2E8AA-8266-46EA-92A6-5D594B3232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92929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EBDBA-05C6-4814-A05A-EC04ABE91E05}" type="datetimeFigureOut">
              <a:rPr lang="ru-RU" smtClean="0"/>
              <a:t>11.01.2016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2E8AA-8266-46EA-92A6-5D594B3232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01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EBDBA-05C6-4814-A05A-EC04ABE91E05}" type="datetimeFigureOut">
              <a:rPr lang="ru-RU" smtClean="0"/>
              <a:t>11.01.2016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2E8AA-8266-46EA-92A6-5D594B3232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05275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EBDBA-05C6-4814-A05A-EC04ABE91E05}" type="datetimeFigureOut">
              <a:rPr lang="ru-RU" smtClean="0"/>
              <a:t>11.01.2016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2E8AA-8266-46EA-92A6-5D594B3232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99445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EBDBA-05C6-4814-A05A-EC04ABE91E05}" type="datetimeFigureOut">
              <a:rPr lang="ru-RU" smtClean="0"/>
              <a:t>11.01.2016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2E8AA-8266-46EA-92A6-5D594B3232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10715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EBDBA-05C6-4814-A05A-EC04ABE91E05}" type="datetimeFigureOut">
              <a:rPr lang="ru-RU" smtClean="0"/>
              <a:t>11.01.2016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2E8AA-8266-46EA-92A6-5D594B3232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10614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EBDBA-05C6-4814-A05A-EC04ABE91E05}" type="datetimeFigureOut">
              <a:rPr lang="ru-RU" smtClean="0"/>
              <a:t>11.01.2016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2E8AA-8266-46EA-92A6-5D594B3232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59551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4EBDBA-05C6-4814-A05A-EC04ABE91E05}" type="datetimeFigureOut">
              <a:rPr lang="ru-RU" smtClean="0"/>
              <a:t>11.01.2016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72E8AA-8266-46EA-92A6-5D594B3232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4770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60648"/>
            <a:ext cx="7808071" cy="61387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327056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2736850"/>
          </a:xfrm>
        </p:spPr>
        <p:txBody>
          <a:bodyPr/>
          <a:lstStyle/>
          <a:p>
            <a:pPr marL="838200" indent="-838200"/>
            <a:r>
              <a:rPr lang="ru-RU" altLang="ru-RU" sz="4000"/>
              <a:t/>
            </a:r>
            <a:br>
              <a:rPr lang="ru-RU" altLang="ru-RU" sz="4000"/>
            </a:br>
            <a:r>
              <a:rPr lang="ru-RU" altLang="ru-RU" sz="1600"/>
              <a:t>При измерении длины озера отметили на местности точки А, В и С, а затем еще две точки Д и К, так, чтобы точка С оказалась серединой отрезков АК и ВД. Измерив ДК, получили 500 м и сделали вывод, что длина озера равна 500 м. Верно сделан вывод?</a:t>
            </a:r>
            <a:br>
              <a:rPr lang="ru-RU" altLang="ru-RU" sz="1600"/>
            </a:br>
            <a:r>
              <a:rPr lang="ru-RU" altLang="ru-RU" sz="1600"/>
              <a:t>ДОКАЖИТЕ.</a:t>
            </a:r>
          </a:p>
        </p:txBody>
      </p:sp>
      <p:pic>
        <p:nvPicPr>
          <p:cNvPr id="14340" name="Picture 4" descr="Безымянный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24300" y="3933825"/>
            <a:ext cx="4210050" cy="22574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60653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2217737"/>
          </a:xfrm>
        </p:spPr>
        <p:txBody>
          <a:bodyPr/>
          <a:lstStyle/>
          <a:p>
            <a:pPr marL="838200" indent="-838200"/>
            <a:r>
              <a:rPr lang="ru-RU" altLang="ru-RU" sz="1600"/>
              <a:t>Для нахождения расстояния от точки В до дерева А на другой стороне реки отметили на местности точки </a:t>
            </a:r>
            <a:r>
              <a:rPr lang="en-US" altLang="ru-RU" sz="1600"/>
              <a:t>C</a:t>
            </a:r>
            <a:r>
              <a:rPr lang="ru-RU" altLang="ru-RU" sz="1600"/>
              <a:t>, </a:t>
            </a:r>
            <a:r>
              <a:rPr lang="en-US" altLang="ru-RU" sz="1600"/>
              <a:t>D </a:t>
            </a:r>
            <a:r>
              <a:rPr lang="ru-RU" altLang="ru-RU" sz="1600"/>
              <a:t>и </a:t>
            </a:r>
            <a:r>
              <a:rPr lang="en-US" altLang="ru-RU" sz="1600"/>
              <a:t>F</a:t>
            </a:r>
            <a:r>
              <a:rPr lang="ru-RU" altLang="ru-RU" sz="1600"/>
              <a:t> так, чтобы точка С была серединой отрезка </a:t>
            </a:r>
            <a:r>
              <a:rPr lang="en-US" altLang="ru-RU" sz="1600"/>
              <a:t>BD</a:t>
            </a:r>
            <a:r>
              <a:rPr lang="ru-RU" altLang="ru-RU" sz="1600"/>
              <a:t> и угол </a:t>
            </a:r>
            <a:r>
              <a:rPr lang="en-US" altLang="ru-RU" sz="1600"/>
              <a:t>BDF</a:t>
            </a:r>
            <a:r>
              <a:rPr lang="ru-RU" altLang="ru-RU" sz="1600"/>
              <a:t> был бы равен углу АВС. Наметив прямую </a:t>
            </a:r>
            <a:r>
              <a:rPr lang="en-US" altLang="ru-RU" sz="1600"/>
              <a:t>AF</a:t>
            </a:r>
            <a:r>
              <a:rPr lang="ru-RU" altLang="ru-RU" sz="1600"/>
              <a:t>, проходящую через точку С, измерили одну из сторон треугольника </a:t>
            </a:r>
            <a:r>
              <a:rPr lang="en-US" altLang="ru-RU" sz="1600"/>
              <a:t>FDC</a:t>
            </a:r>
            <a:r>
              <a:rPr lang="ru-RU" altLang="ru-RU" sz="1600"/>
              <a:t> и приняли ее длину за расстояние АВ. Какую сторону измерили? Докажите предположение.</a:t>
            </a:r>
            <a:br>
              <a:rPr lang="ru-RU" altLang="ru-RU" sz="1600"/>
            </a:br>
            <a:endParaRPr lang="ru-RU" altLang="ru-RU" sz="1600"/>
          </a:p>
        </p:txBody>
      </p:sp>
      <p:pic>
        <p:nvPicPr>
          <p:cNvPr id="16388" name="Picture 4" descr="SWScan0004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979613" y="2287588"/>
            <a:ext cx="5905500" cy="42227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0664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1800"/>
              <a:t>На рисунке ОС=ОД, ОВ=ОЕ. Объясните способ измерения озера. Докажите, что АВ=</a:t>
            </a:r>
            <a:r>
              <a:rPr lang="en-US" altLang="ru-RU" sz="1800"/>
              <a:t>EF</a:t>
            </a:r>
            <a:r>
              <a:rPr lang="ru-RU" altLang="ru-RU" sz="1800"/>
              <a:t>.</a:t>
            </a:r>
          </a:p>
        </p:txBody>
      </p:sp>
      <p:pic>
        <p:nvPicPr>
          <p:cNvPr id="18436" name="Picture 4" descr="SWScan0004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060575" y="1412875"/>
            <a:ext cx="4822825" cy="51117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34483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87</Words>
  <Application>Microsoft Office PowerPoint</Application>
  <PresentationFormat>Экран (4:3)</PresentationFormat>
  <Paragraphs>3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PowerPoint</vt:lpstr>
      <vt:lpstr> При измерении длины озера отметили на местности точки А, В и С, а затем еще две точки Д и К, так, чтобы точка С оказалась серединой отрезков АК и ВД. Измерив ДК, получили 500 м и сделали вывод, что длина озера равна 500 м. Верно сделан вывод? ДОКАЖИТЕ.</vt:lpstr>
      <vt:lpstr>Для нахождения расстояния от точки В до дерева А на другой стороне реки отметили на местности точки C, D и F так, чтобы точка С была серединой отрезка BD и угол BDF был бы равен углу АВС. Наметив прямую AF, проходящую через точку С, измерили одну из сторон треугольника FDC и приняли ее длину за расстояние АВ. Какую сторону измерили? Докажите предположение. </vt:lpstr>
      <vt:lpstr>На рисунке ОС=ОД, ОВ=ОЕ. Объясните способ измерения озера. Докажите, что АВ=EF.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При измерении длины озера отметили на местности точки А, В и С, а затем еще две точки Д и К, так, чтобы точка С оказалась серединой отрезков АК и ВД. Измерив ДК, получили 500 м и сделали вывод, что длина озера равна 500 м. Верно сделан вывод? ДОКАЖИТЕ.</dc:title>
  <dc:creator>1</dc:creator>
  <cp:lastModifiedBy>1</cp:lastModifiedBy>
  <cp:revision>2</cp:revision>
  <dcterms:created xsi:type="dcterms:W3CDTF">2016-01-06T21:24:12Z</dcterms:created>
  <dcterms:modified xsi:type="dcterms:W3CDTF">2016-01-11T20:54:17Z</dcterms:modified>
</cp:coreProperties>
</file>